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9160788" cy="41760775"/>
  <p:notesSz cx="6858000" cy="9144000"/>
  <p:defaultTextStyle>
    <a:defPPr>
      <a:defRPr lang="zh-CN"/>
    </a:defPPr>
    <a:lvl1pPr marL="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1pPr>
    <a:lvl2pPr marL="170211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2pPr>
    <a:lvl3pPr marL="340422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3pPr>
    <a:lvl4pPr marL="510633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4pPr>
    <a:lvl5pPr marL="680844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5pPr>
    <a:lvl6pPr marL="851054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6pPr>
    <a:lvl7pPr marL="1021265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7pPr>
    <a:lvl8pPr marL="1191476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8pPr>
    <a:lvl9pPr marL="1361687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53">
          <p15:clr>
            <a:srgbClr val="A4A3A4"/>
          </p15:clr>
        </p15:guide>
        <p15:guide id="2" pos="91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314" autoAdjust="0"/>
  </p:normalViewPr>
  <p:slideViewPr>
    <p:cSldViewPr snapToGrid="0">
      <p:cViewPr>
        <p:scale>
          <a:sx n="33" d="100"/>
          <a:sy n="33" d="100"/>
        </p:scale>
        <p:origin x="840" y="19"/>
      </p:cViewPr>
      <p:guideLst>
        <p:guide orient="horz" pos="13153"/>
        <p:guide pos="9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F8FCE-7F25-4782-AA1F-0127F80119A0}" type="datetimeFigureOut">
              <a:rPr lang="en-CA" smtClean="0"/>
              <a:t>2026-04-19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143000"/>
            <a:ext cx="2155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089B5-7256-485D-B097-094E7529AA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31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089B5-7256-485D-B097-094E7529AA2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24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7059" y="6834463"/>
            <a:ext cx="24786670" cy="14538936"/>
          </a:xfrm>
        </p:spPr>
        <p:txBody>
          <a:bodyPr anchor="b"/>
          <a:lstStyle>
            <a:lvl1pPr algn="ctr"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099" y="21934077"/>
            <a:ext cx="21870591" cy="10082517"/>
          </a:xfrm>
        </p:spPr>
        <p:txBody>
          <a:bodyPr/>
          <a:lstStyle>
            <a:lvl1pPr marL="0" indent="0" algn="ctr">
              <a:buNone/>
              <a:defRPr sz="7654"/>
            </a:lvl1pPr>
            <a:lvl2pPr marL="1458057" indent="0" algn="ctr">
              <a:buNone/>
              <a:defRPr sz="6378"/>
            </a:lvl2pPr>
            <a:lvl3pPr marL="2916113" indent="0" algn="ctr">
              <a:buNone/>
              <a:defRPr sz="5740"/>
            </a:lvl3pPr>
            <a:lvl4pPr marL="4374170" indent="0" algn="ctr">
              <a:buNone/>
              <a:defRPr sz="5103"/>
            </a:lvl4pPr>
            <a:lvl5pPr marL="5832226" indent="0" algn="ctr">
              <a:buNone/>
              <a:defRPr sz="5103"/>
            </a:lvl5pPr>
            <a:lvl6pPr marL="7290283" indent="0" algn="ctr">
              <a:buNone/>
              <a:defRPr sz="5103"/>
            </a:lvl6pPr>
            <a:lvl7pPr marL="8748339" indent="0" algn="ctr">
              <a:buNone/>
              <a:defRPr sz="5103"/>
            </a:lvl7pPr>
            <a:lvl8pPr marL="10206396" indent="0" algn="ctr">
              <a:buNone/>
              <a:defRPr sz="5103"/>
            </a:lvl8pPr>
            <a:lvl9pPr marL="11664452" indent="0" algn="ctr">
              <a:buNone/>
              <a:defRPr sz="5103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9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61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8190" y="2223375"/>
            <a:ext cx="6287795" cy="3539032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806" y="2223375"/>
            <a:ext cx="18498875" cy="3539032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8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87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18" y="10411206"/>
            <a:ext cx="25151180" cy="17371319"/>
          </a:xfrm>
        </p:spPr>
        <p:txBody>
          <a:bodyPr anchor="b"/>
          <a:lstStyle>
            <a:lvl1pPr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618" y="27946864"/>
            <a:ext cx="25151180" cy="9135166"/>
          </a:xfrm>
        </p:spPr>
        <p:txBody>
          <a:bodyPr/>
          <a:lstStyle>
            <a:lvl1pPr marL="0" indent="0">
              <a:buNone/>
              <a:defRPr sz="7654">
                <a:solidFill>
                  <a:schemeClr val="tx1"/>
                </a:solidFill>
              </a:defRPr>
            </a:lvl1pPr>
            <a:lvl2pPr marL="1458057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2916113" indent="0">
              <a:buNone/>
              <a:defRPr sz="5740">
                <a:solidFill>
                  <a:schemeClr val="tx1">
                    <a:tint val="75000"/>
                  </a:schemeClr>
                </a:solidFill>
              </a:defRPr>
            </a:lvl3pPr>
            <a:lvl4pPr marL="4374170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4pPr>
            <a:lvl5pPr marL="583222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5pPr>
            <a:lvl6pPr marL="7290283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6pPr>
            <a:lvl7pPr marL="8748339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7pPr>
            <a:lvl8pPr marL="1020639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8pPr>
            <a:lvl9pPr marL="11664452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72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804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2649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69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223383"/>
            <a:ext cx="25151180" cy="807182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606" y="10237193"/>
            <a:ext cx="12336378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606" y="15254283"/>
            <a:ext cx="12336378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2651" y="10237193"/>
            <a:ext cx="12397133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2651" y="15254283"/>
            <a:ext cx="12397133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3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2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65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7133" y="6012788"/>
            <a:ext cx="14762649" cy="29677217"/>
          </a:xfrm>
        </p:spPr>
        <p:txBody>
          <a:bodyPr/>
          <a:lstStyle>
            <a:lvl1pPr>
              <a:defRPr sz="10205"/>
            </a:lvl1pPr>
            <a:lvl2pPr>
              <a:defRPr sz="8929"/>
            </a:lvl2pPr>
            <a:lvl3pPr>
              <a:defRPr sz="7654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7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7133" y="6012788"/>
            <a:ext cx="14762649" cy="29677217"/>
          </a:xfrm>
        </p:spPr>
        <p:txBody>
          <a:bodyPr anchor="t"/>
          <a:lstStyle>
            <a:lvl1pPr marL="0" indent="0">
              <a:buNone/>
              <a:defRPr sz="10205"/>
            </a:lvl1pPr>
            <a:lvl2pPr marL="1458057" indent="0">
              <a:buNone/>
              <a:defRPr sz="8929"/>
            </a:lvl2pPr>
            <a:lvl3pPr marL="2916113" indent="0">
              <a:buNone/>
              <a:defRPr sz="7654"/>
            </a:lvl3pPr>
            <a:lvl4pPr marL="4374170" indent="0">
              <a:buNone/>
              <a:defRPr sz="6378"/>
            </a:lvl4pPr>
            <a:lvl5pPr marL="5832226" indent="0">
              <a:buNone/>
              <a:defRPr sz="6378"/>
            </a:lvl5pPr>
            <a:lvl6pPr marL="7290283" indent="0">
              <a:buNone/>
              <a:defRPr sz="6378"/>
            </a:lvl6pPr>
            <a:lvl7pPr marL="8748339" indent="0">
              <a:buNone/>
              <a:defRPr sz="6378"/>
            </a:lvl7pPr>
            <a:lvl8pPr marL="10206396" indent="0">
              <a:buNone/>
              <a:defRPr sz="6378"/>
            </a:lvl8pPr>
            <a:lvl9pPr marL="11664452" indent="0">
              <a:buNone/>
              <a:defRPr sz="6378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68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804" y="2223383"/>
            <a:ext cx="25151180" cy="8071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804" y="11116873"/>
            <a:ext cx="25151180" cy="2649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804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95C7-05E2-4CA5-AF09-BF3FCFFC1E78}" type="datetimeFigureOut">
              <a:rPr lang="zh-CN" altLang="en-US" smtClean="0"/>
              <a:pPr/>
              <a:t>2026/4/19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9511" y="38706061"/>
            <a:ext cx="9841766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4807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9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16113" rtl="0" eaLnBrk="1" latinLnBrk="0" hangingPunct="1">
        <a:lnSpc>
          <a:spcPct val="90000"/>
        </a:lnSpc>
        <a:spcBef>
          <a:spcPct val="0"/>
        </a:spcBef>
        <a:buNone/>
        <a:defRPr sz="14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9028" indent="-729028" algn="l" defTabSz="2916113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7085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7654" kern="1200">
          <a:solidFill>
            <a:schemeClr val="tx1"/>
          </a:solidFill>
          <a:latin typeface="+mn-lt"/>
          <a:ea typeface="+mn-ea"/>
          <a:cs typeface="+mn-cs"/>
        </a:defRPr>
      </a:lvl2pPr>
      <a:lvl3pPr marL="364514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3198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125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931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7367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542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3480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8057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611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417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222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9028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8339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639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4452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2708" y="6209179"/>
            <a:ext cx="20116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/>
              <a:t>Title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zh-CN" altLang="en-US" sz="7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152076" y="6209179"/>
            <a:ext cx="580746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zh-CN" sz="8800" b="1" dirty="0"/>
          </a:p>
          <a:p>
            <a:pPr algn="ctr"/>
            <a:r>
              <a:rPr lang="en-US" altLang="zh-CN" sz="8800" b="1" dirty="0"/>
              <a:t>LOGO</a:t>
            </a:r>
          </a:p>
          <a:p>
            <a:pPr algn="ctr"/>
            <a:endParaRPr lang="en-US" altLang="zh-CN" sz="8800" b="1" dirty="0"/>
          </a:p>
          <a:p>
            <a:pPr algn="ctr"/>
            <a:endParaRPr lang="zh-CN" altLang="en-US" sz="8800" b="1" dirty="0"/>
          </a:p>
        </p:txBody>
      </p:sp>
      <p:sp>
        <p:nvSpPr>
          <p:cNvPr id="8" name="TextBox 16"/>
          <p:cNvSpPr txBox="1"/>
          <p:nvPr/>
        </p:nvSpPr>
        <p:spPr>
          <a:xfrm>
            <a:off x="0" y="13013058"/>
            <a:ext cx="29160788" cy="507831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1689619"/>
            <a:ext cx="43460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0" y="18219643"/>
            <a:ext cx="29201788" cy="0"/>
          </a:xfrm>
          <a:prstGeom prst="line">
            <a:avLst/>
          </a:prstGeom>
          <a:ln w="254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0" y="18401400"/>
            <a:ext cx="225613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6"/>
          <p:cNvSpPr txBox="1"/>
          <p:nvPr/>
        </p:nvSpPr>
        <p:spPr>
          <a:xfrm>
            <a:off x="0" y="13085273"/>
            <a:ext cx="29160788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altLang="zh-CN" sz="5400" dirty="0">
                <a:latin typeface="Arial" pitchFamily="34" charset="0"/>
                <a:cs typeface="Arial" pitchFamily="34" charset="0"/>
              </a:rPr>
              <a:t>Abstract here</a:t>
            </a:r>
          </a:p>
        </p:txBody>
      </p:sp>
      <p:sp>
        <p:nvSpPr>
          <p:cNvPr id="13" name="矩形 11"/>
          <p:cNvSpPr/>
          <p:nvPr/>
        </p:nvSpPr>
        <p:spPr>
          <a:xfrm>
            <a:off x="0" y="19978710"/>
            <a:ext cx="29201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5400" dirty="0">
                <a:latin typeface="Arial" pitchFamily="34" charset="0"/>
                <a:cs typeface="Arial" pitchFamily="34" charset="0"/>
              </a:rPr>
              <a:t>Technical contents here</a:t>
            </a:r>
            <a:endParaRPr lang="en-US" altLang="zh-CN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196D69-48C9-05F1-4B07-215D9CBD58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160788" cy="578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4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12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Jie Liu</cp:lastModifiedBy>
  <cp:revision>24</cp:revision>
  <dcterms:created xsi:type="dcterms:W3CDTF">2017-06-26T05:33:13Z</dcterms:created>
  <dcterms:modified xsi:type="dcterms:W3CDTF">2026-04-19T21:13:43Z</dcterms:modified>
</cp:coreProperties>
</file>